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E30D37-6DDB-4B53-B4F8-8DB3F04E92A7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6DFA4-1ABF-4471-9942-CDD7F048FB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6DFA4-1ABF-4471-9942-CDD7F048FBD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6DFA4-1ABF-4471-9942-CDD7F048FBD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6DFA4-1ABF-4471-9942-CDD7F048FBD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6DFA4-1ABF-4471-9942-CDD7F048FBD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6DFA4-1ABF-4471-9942-CDD7F048FBD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6DFA4-1ABF-4471-9942-CDD7F048FBD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6DFA4-1ABF-4471-9942-CDD7F048FBD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6DFA4-1ABF-4471-9942-CDD7F048FBD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76DFA4-1ABF-4471-9942-CDD7F048FBD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FB5A-B869-4D47-8950-6297A6479F6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090E-7EFC-451A-B68E-42A62ED5C2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FB5A-B869-4D47-8950-6297A6479F6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090E-7EFC-451A-B68E-42A62ED5C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FB5A-B869-4D47-8950-6297A6479F6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090E-7EFC-451A-B68E-42A62ED5C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FB5A-B869-4D47-8950-6297A6479F6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090E-7EFC-451A-B68E-42A62ED5C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FB5A-B869-4D47-8950-6297A6479F6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9A1090E-7EFC-451A-B68E-42A62ED5C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FB5A-B869-4D47-8950-6297A6479F6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090E-7EFC-451A-B68E-42A62ED5C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FB5A-B869-4D47-8950-6297A6479F6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090E-7EFC-451A-B68E-42A62ED5C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FB5A-B869-4D47-8950-6297A6479F6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090E-7EFC-451A-B68E-42A62ED5C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FB5A-B869-4D47-8950-6297A6479F6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090E-7EFC-451A-B68E-42A62ED5C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FB5A-B869-4D47-8950-6297A6479F6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090E-7EFC-451A-B68E-42A62ED5C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2FB5A-B869-4D47-8950-6297A6479F6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1090E-7EFC-451A-B68E-42A62ED5C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202FB5A-B869-4D47-8950-6297A6479F6D}" type="datetimeFigureOut">
              <a:rPr lang="en-US" smtClean="0"/>
              <a:pPr/>
              <a:t>3/7/2012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9A1090E-7EFC-451A-B68E-42A62ED5C2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505200"/>
            <a:ext cx="8229600" cy="182880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        Russia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28600" y="6172200"/>
            <a:ext cx="4800600" cy="685800"/>
          </a:xfrm>
        </p:spPr>
        <p:txBody>
          <a:bodyPr/>
          <a:lstStyle/>
          <a:p>
            <a:r>
              <a:rPr lang="en-US" dirty="0" smtClean="0"/>
              <a:t>By Cole </a:t>
            </a:r>
            <a:r>
              <a:rPr lang="en-US" dirty="0" err="1" smtClean="0"/>
              <a:t>Kolonay</a:t>
            </a:r>
            <a:endParaRPr lang="en-US" dirty="0"/>
          </a:p>
        </p:txBody>
      </p:sp>
      <p:sp>
        <p:nvSpPr>
          <p:cNvPr id="25602" name="AutoShape 2" descr="data:image/jpeg;base64,/9j/4AAQSkZJRgABAQAAAQABAAD/2wBDAAkGBwgHBgkIBwgKCgkLDRYPDQwMDRsUFRAWIB0iIiAdHx8kKDQsJCYxJx8fLT0tMTU3Ojo6Iys/RD84QzQ5Ojf/2wBDAQoKCg0MDRoPDxo3JR8lNzc3Nzc3Nzc3Nzc3Nzc3Nzc3Nzc3Nzc3Nzc3Nzc3Nzc3Nzc3Nzc3Nzc3Nzc3Nzc3Nzf/wAARCAB8ANIDASIAAhEBAxEB/8QAHAABAAEFAQEAAAAAAAAAAAAAAAYBBAUHCAID/8QAOhAAAgEDAgQDBwIEBgIDAAAAAQIDAAQRBSEGEjFBExRRByJTYXGBkTKTFiNCVRVDRVKhsTNyNIKS/8QAGwEBAAIDAQEAAAAAAAAAAAAAAAEEAgMFBgf/xAAzEQACAQMABwcCBgMBAAAAAAAAAQIDBBEFBhYhMVGhEhNBUlOR0XGxIjNCYYHwFCMy4f/aAAwDAQACEQMRAD8A3jSlKAUpSgFKUoBSlKAUpSgFKUoBSlKAUpSgFKUoBSlKAoehqwsNUhvby6too5h5bHNI64VzzOpC752aNgcgfLNZA9Kw8saxahJBpkccV1cgS3M2M+GgyAcdMk5wNh+onOMEC7vdQitXESpJPcMMrBCAXI9TkgAbHckDt1qP28c0cMGrX0aWF+krLL4xMhnDA4RcHOMt7q/LpnepJZ2UNpGViDczHLyMctIfVj3NYeFZ7TWnk1meGZHWRraU8qiBAw2IxkHBA5uY55e3SgMzYyTS2kUl1D4MzKC8ec8p9M1cVb291bztIsE8MjRnEgRwxQ+hx0q4G4zQClKUApSlAKUpQClKUApSlAKsNcmvrfSbubS4BPeJETDETgO3pV/SgIRqHGF9o0Noup2kKyTyElpJCmIgV5mxy590FixOMBc4x0l1he29/B41rKJY+YrkAjBHbB3qtzY2t0yNc20MzIcoZEDcpyDtkbbgV9IIIreMRwRpGg6LGoUD7CgPpSvMgYxsIyA5B5SexqI6TrCaLbK+rkWtnMSqSzT87eKgIl5thsSjNn/2JC70BMKV5R1kQOjBlYZBByCK9UApketUJxUZ1jW9VUyjTNPHgrJ4IuZHUl5MsuFTmB6gbn1GxGTQEnpWJ0XT7qyeae/vmuZplUEZblUjO4BYgE57ADYbVfXN1FBbS3DsDHEpLcu/Ttt3+VAfckYrBWbXU2rSXNkpNhLIRM8rA8/KvKDGMZxkDvjYkda+r22sXcOJbm2hSdCskSRtzQgj+l87sOmcD17YOWiiWGNY41CoihVVdgAOgFAeh0q3nsLOeeO4ntYZJolZUkeMFlBxkA9gcD8CrmqE0Bi9LhSLUtR5o1WUMgQhQP5PLlQMduYyffNZWsTcTxWuv22WQNdQtEV6sWU8yn6Y8Tf1x61lhuKAUpSgFKUoBSlUJAoCtYt9WYx3M1vatJBbs6vIXC5K5Dco6nBBG+Om2apcySalO9pbs8dvE4FxOrcpbG5jXv6AnbYkDfcU0O4iuLe5hS1EEVtPJAqZzkA4yfqc0BkLOfzVpDcBHjEsavyOMMuRnBHY19qxuhEpYmB9vLyyQqM5wisQm/8A68tZHNACcCrK51KKGYwRpLcTgZaOBQSo9WJwF+5FWmp30nNPbxO8CRIpknQBpMtkKkYIILH1O2/ft5sNHDQ4vFAhIBForZXPcyH/ADGJ6k7dNu5A8JxKk10sEFqzsXVSBPEzDJAzhGbpnJzjYVnQc1ReRQAoAA2wBVeYUBWo9rWkWscseq26LbzWzPIXhiUu5ZSpxk8oY836iD1OayV5dS+YFpZKj3JXnYvnliXoGbHqc4HfB9DVsNE8aaObUbye7KMHML8oh8QZwwXGRjOwJI2B3IzQFlo2qvZxvplzpd7A9qQsYSN5leLGzhwAMZDDl67A4wRUggmS4iWWFw0bDIIrxeXEdpbPPLkqn9I6sScAD5kkD71g9L1WC2s3t4UmvbtGeaaK1QsAXYseVm5VK5JAOd+U9wQAJGRmrKTTLTzEl1HCiXTg/wA0DfmIxzY6ZxtnrjarNGudUu2aKa8trARrykRiIyPk5/UOfGOXsv37WtzqeqWyi1kWOO482sSTywPIksTHAf3MANkgEZGNzjFAfPQrC7572zu9SnfwpFEoEj80h8NN1LMSiHfZTnOTzZyKykHD+kwuHjsYwBIJFj3MaOMYZU/Sp90HIGcjPWvtp2nrZlpHlee5kVRLNI2S2PTsBuTgbbmr6gFKUoBUeu727s+JVM0rtYy24EcKKMKQ6gudsk5cDGQMdATms7KXCOY1DPy+6CcAn0+VR220x9QsEv49RuTPc2xZVcgxrI4U5AIJUAqvug426ZySBeaQ1xPq+qzzQxLCsiwQSLJzFwoydsDG7EYydwfoMyOlR8f4pJHFeaGloqXfLJcQ3hceGwHvBQo6nAU9hjmwdwcnp16bszpJbywSwOI5FcqdyobYgnIwwoC+pSlARvSuJWn1saLqMdrBqBiaQxRT85HLjbBAODkkN3A7HIEiJxXkwQmYTmKPxgvKJOUcwHpn0qJ+1fU9S0ngy7n0lT4rssUkqsQ0MbbFxjv0HyzntWdOm6s4wjxe4hvCyXeucb6DpD3FtLqVob+JGItjKAS4XIUnsTsN/Wsa3HGnXEDI2uaDbl0wHW6aTlJHphf+65vkZndndizMxZmY5JJ6k5rzXs6eqdPH4qj/AIRXdd8jpW44x4ZtdKW207XNPUqY4wIpFBClwGIHrykn61i4ONdGgS3uLbULOG7dTG8KupjKLhhzszD3h4hGc7ktt6c/DbpTJznvWWydHP5j9kO/fI3+eMdMv44dPttUtzLcSNPcSJci3ZSpZuUEFgB7g7kEHHQ1lLf2m8KJbxLda1C04QCVkiflLY3I26ZzXNlVVmVgysQwOQQcEH1qHqnT3/7H7Dv3yOrrq0N69vqNpdCGJvCeUSRnDxoSwxnHKdzuex6dMZCe9gt7GS9eRTbxxNKzpuOQDJIx12rlW14j1y3MnhavecsiusiySmRWDDDZVsjJz1xmsxwnxVPp2iatoM97LDY3lrIIGU/+CXBOBnorbg47nIxua5Nxq3c0YOTknjHDP93GarJm3LzjnS3jGoQazCpWWM+VinjOIsjmMnUZOcDB2JXcbmrG09o0V2gs9YlisLmGVVuWhkZDsOdwFYZC8u3MDuVbGMrzae0aCQ6LrNzDFBI6pDARIyhkVyzMyZO5/lhcDf3tulYmUyBsSl+ZQE5XzlQOgwemPSrVHV2lVrTpqp/z78F4EOq0s4Ol7Pibg2zleaLX7MyyAKzyXhkJAzge8TtufzV5/HPCv9/0/wDeFcsUq/snQ9R9DHv3yOnNR4o4N1KOOO61+zMaPz8q3XKGOCN8Hcb9KuU414TjRUj17TlVQAqiYAADtXLVKbJ0PUfQjv3yOpxxvwqP9f0/94UPHHCp/wBf0/8AeFcsUpsnQ9R9B375HU/8c8K/3/T/AN4U/jnhX+/6f+8K5YpTZOh6j6Dv3yOp/wCOeFf7/p/7wp/HHCv9/wBP/eFcsUA9BUPVO39R9Ce/fI6mPHXCo/1/T/3xXvhjUE1CS9l0+7gu9JEpEEqA5Mh95xzZwygsBkAdx2rVHse4IvbrU7biLUIfCsYMtbrIuTOxGAeUj9IBJz1zgit3WFhaabbLa2FtFbQKSRFEgVQScnYfM15TSFC3oVnToycseP7m+DbWWYFOIdJ0Ge40/WdQtbScSvNGJHCeJG7FgwB9CSp+amrN+K+GpOINPez1e1aS4kMUhhl5jIxGEVlG2CT+o9CFHesnxfwlpfFdiltqUbq8ZLQzxHDxn5HuPkdq0zxB7M+I+GbpNR0vGow20iyxvAmZEKnmBaPuAR2z9BW2zt7KvBqpNxn4cMPlvIk5J7kdC5pUAsfahpUljbyXiPFctEpmjCH3HIHMPsc0qk6E14GWTYGa1P7beKAmjw6Vpl2uJ53jvPDIJwqjKH03YE/THrW1j03rl32jadY6VxjqFppzyNGH5pFkU5R294rkklhuDk+tdHQVtC4vYqXhv9jCq8RI2etUpmlfTVwKQpSlZAUpSgFfSERmSMSu0cZYBmCc5A9QMjP5r50yenatdSPai0nglGa1W602LSI9I0xTcATC4ub+SMo0rgMqoqk5VFDHruSScCsVczyXMzzTyNJK5y7sdya+WTSq9taQocN7ect8XkltsUpSrhiKUpQClKUApSlAK+1p4fm4PGdEi8VedpFLKq5GSQNyMdq+NXmigHWbANGJF81FlCM8w5xt96r3TxQm/wBn9iY8TrmBFjhRIwFRVAUKMADttXvNfGW4ht0Vp5Y4lJABdgoJPao1pHGVvccTXfD2oG3gv43JtvCl50njxkb4GHxuV/Ga+RKMpZwsl/JK+tMUWq1iSfPwY/hp/wDkUr6UqSMHk9K0D7auG30ziH/GRO0sWpscqw3jdVAxnuCBt6VsvX/aNo2n2fNps8WpXTqfDjt5AVBxtzHsK1zxpxhccWWttaXFnFBbREStH+omUBhkN/tw3TGasWWlI6PuFVz9VzR0LbRF1e7oR3c3wNZEVSpH5K1J3gT8VQ2VoP8AJT8V6da72fpy6F16oXfnj1+CO0qRCytT0gTHrinkrX4Cfim3Fn6cuhOx94/1x6/BHaVIvJWvwE/FPJWvwE/FNuLL05dBsfeeePX4I7SpF5K1+An4p5K1+An4ptxZenLoNj7zzx6/BHaVIvJWvwE/FPJWvwE/FNuLL05dCdjrzzx6/BHaVIvJWvwE/FPJWvwE/FNuLL05dBsdeeePX4I7SpF5K1+An4p5K1+An4ptxZeSXQbHXnnj1+CO0qReStfgJ+KeStfgJ+KbcWXpy6DY6888evwR2lSLyVr8BPxTyVr8CP8AFNuLL05dCNj7zzx6/BHautMvG0/ULe9jSOR7eQSIsgypYbjP3rMeStfgR/inkrX4CfisKmuljUg4Spyw93gFqhecVOPX4PHEHFuscS28MGtXEdwsMnPGfCClTgjG3bf/AIH3cGaTFresiwOpPYXZiJsJObC+KDkIe65yxyCN/XNe/JWvwE/FeltIVYPHGEdTlWTZlI6EHsRVCprLo5UHSo03F+HDc/7xM9kr3OXOPU2N7N+MeKpeIf4X1u0FzLbhvHmlkCSwBe57SblRtuQc5NbcGwGeta0SzveIOHdL4v0ZEXiW2RkZwP8A5KKWRlYdDnGR+M1K+CdV1XWNHS71i1ggkckJ4POucEghkcZRgQRjJ+tcevXhWn24R7OUuHA4cqMqaak+DwSOlKVqNZzjxHaR6fxFqdnAcRw3DBV/2g+8B9gcfasca3J7UuHBqWlNqtrGxvrNRsgJMked1wOpGSR9/WtN9ccu5ZsAfPOK49zRcKn1PpGhdIwuLVZ3OCw/kudNtUvtSs7OSZYEnnSN5WOAgJwT9fT54rc8Hs84biu45/IK6pCIvBfeNiP6yO7fM1ELD2V6owtpbzULWJhKrSworMVQEZAbpzYz2xn1rboGKu2tFwj+NHmdO6SjcVou3qPCX0NZ+0Tgeyi0t9V0OzaK4twoe3tkJWVCQP0joRknI+ea1XHIkm8bBh6g5rp8jOfSo9xTwlp/ENmY5ESC5UARXKRgvGAc4+nypXtVU3x3MjRWnp2ce6qrtRz/ACvk01wzw/d8Q3yw26yLbBik1yqc6wsVJXIyNiQM/WpHP7KteWQi2u9Mli7NI8iE/YK3/dbD4M4cl4ZsLize/N3E9w0kQMYXw1ONuu5zkk/PoKkQ6UhaU1FKS3i51hu3XlKjLEfDd8midd4C1jQtKfUr2WykijYCVIJGZlBIAIyoz136Y+dRZq6YvbWC9tntruGOaCQYeORcqw+YqAXfsqsJZruWC/ngEnMYIkUckLHp8yAe2RWqrZZ/LLujtZXFNXeW/Br7GpqV9by1msbue0ugFngcxyAHIyDjb5V8q5zTTwz2lOpGpFTjwYpSlQbBSlKEClKUAqWezfQ9L13V54tWfm8BFkhtuYgTb+8W9QPd27532qJ7DOSAAM5NTz2Nq7a7eypE7w+WCNMuOVG5sgE56kA9PSrNrHNVZW44mnqrhYzcZYe7h9SY657PdDv9PeKwtIdPuRvHPBHjf0Yf1L8vxWqLvhrWrTUH099NuJLlN/5MbOrDf3g2MYOO+K6IHQVTFdGrbQqbzxlhpq5s04xeU+fM5pNpdC8SxNncLeOwVLeRCjsT02ONj6/WrrX9Il0LVZdNuZVlkiCtzoMcwKg/95/FdCvY2sl7HevbxNdRIUSYoOdVPUA9QDWl/afqdhqvEoaw8QyWsbW1w5GFLK5wBvvglt8fntVrW0KdNvJ3tG6auL28hBxwsPOPuTj2QzNNwk0T8pWC7lRMDscP/wBuam4A61BfY2rDhe4JBAa+cgkdfdQbfcEfap5V6j+XH6HltIpK8qpeZ/cUpSthTPJ3rUWqcOk+1WGGa3e4sbuVbpgsZ5FGGOGI2/Un3yBW3sVQ1hOCnjPgWLa5nbuTh+pNe4GM7d69V5+deqzK4qmKrSgKYqtKUAqmKrSgNV+0LgjUr7Wp9V0aBZ0mRDNCHCuXGFJXO36QD1HTvmtfanp15pVz5bUbaS2n5Q3I+DkHoQQSDXSfc1h+IeGdL4jWFdUhZjASY3jcowz1GR22G3yFVK1rGpmS3M9DozT9a1UaVRdqC9/4OevrX1MEwtxcm3mFuekxibwz/wDbGP8Amp/7NuF9M1C71O7vo3naw1GSCCN2ynKp2LD+o79/QVtK4tbe4tXtJ4I5LeReR4nUFWX0I9K0U7LtLMmda81n7uoo0ofXP/hoDhTTLfV+IrLT7yYwwTs3MRszYUnlHoTjr8qlvFPs0ks7cXHDzXN25kw9s7LkLjqpOOhHc962FZ8PaJp10Liw0myt516SRwKGH0ONqy9b6drBQ7MjjXWn7ipcqtSbil4Z3GjLL2ecS3dqLjysNvnpFPLyyfcYIH5q1h4I4nmZVXR5kJblLSyIqrv1PvdPoDW/fvVRT/DpGS1mvt+9e3Ah3C3AemaVYomp21rfXxfxGmeEEKR+kLnOAP8Anc1LYbeGFSsMaRgnJCKBn8V7XrXqrMYqKwjh1atSrJzqPLYpSlZGsVrDiXhCLWeP47eC2vbS0ktGnvLqKDERfOFCsQRznuPQA+tbPqmKxlBSWGbqFxUt5dum8Ms9G0y10fTYNPsUKQQrhQep3yST3JJJP1q9pSsuBqbbeWKUpQg//9k="/>
          <p:cNvSpPr>
            <a:spLocks noChangeAspect="1" noChangeArrowheads="1"/>
          </p:cNvSpPr>
          <p:nvPr/>
        </p:nvSpPr>
        <p:spPr bwMode="auto">
          <a:xfrm>
            <a:off x="63500" y="-514350"/>
            <a:ext cx="1771650" cy="1047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4" name="AutoShape 4" descr="data:image/jpeg;base64,/9j/4AAQSkZJRgABAQAAAQABAAD/2wBDAAkGBwgHBgkIBwgKCgkLDRYPDQwMDRsUFRAWIB0iIiAdHx8kKDQsJCYxJx8fLT0tMTU3Ojo6Iys/RD84QzQ5Ojf/2wBDAQoKCg0MDRoPDxo3JR8lNzc3Nzc3Nzc3Nzc3Nzc3Nzc3Nzc3Nzc3Nzc3Nzc3Nzc3Nzc3Nzc3Nzc3Nzc3Nzc3Nzf/wAARCAB8ANIDASIAAhEBAxEB/8QAHAABAAEFAQEAAAAAAAAAAAAAAAYBBAUHCAID/8QAOhAAAgEDAgQDBwIEBgIDAAAAAQIDAAQRBSEGEjFBExRRByJTYXGBkTKTFiNCVRVDRVKhsTNyNIKS/8QAGwEBAAIDAQEAAAAAAAAAAAAAAAEEAgMFBgf/xAAzEQACAQMABwcCBgMBAAAAAAAAAQIDBBEFBhYhMVGhEhNBUlOR0XGxIjNCYYHwFCMy4f/aAAwDAQACEQMRAD8A3jSlKAUpSgFKUoBSlKAUpSgFKUoBSlKAUpSgFKUoBSlKAoehqwsNUhvby6too5h5bHNI64VzzOpC752aNgcgfLNZA9Kw8saxahJBpkccV1cgS3M2M+GgyAcdMk5wNh+onOMEC7vdQitXESpJPcMMrBCAXI9TkgAbHckDt1qP28c0cMGrX0aWF+krLL4xMhnDA4RcHOMt7q/LpnepJZ2UNpGViDczHLyMctIfVj3NYeFZ7TWnk1meGZHWRraU8qiBAw2IxkHBA5uY55e3SgMzYyTS2kUl1D4MzKC8ec8p9M1cVb291bztIsE8MjRnEgRwxQ+hx0q4G4zQClKUApSlAKUpQClKUApSlAKsNcmvrfSbubS4BPeJETDETgO3pV/SgIRqHGF9o0Noup2kKyTyElpJCmIgV5mxy590FixOMBc4x0l1he29/B41rKJY+YrkAjBHbB3qtzY2t0yNc20MzIcoZEDcpyDtkbbgV9IIIreMRwRpGg6LGoUD7CgPpSvMgYxsIyA5B5SexqI6TrCaLbK+rkWtnMSqSzT87eKgIl5thsSjNn/2JC70BMKV5R1kQOjBlYZBByCK9UApketUJxUZ1jW9VUyjTNPHgrJ4IuZHUl5MsuFTmB6gbn1GxGTQEnpWJ0XT7qyeae/vmuZplUEZblUjO4BYgE57ADYbVfXN1FBbS3DsDHEpLcu/Ttt3+VAfckYrBWbXU2rSXNkpNhLIRM8rA8/KvKDGMZxkDvjYkda+r22sXcOJbm2hSdCskSRtzQgj+l87sOmcD17YOWiiWGNY41CoihVVdgAOgFAeh0q3nsLOeeO4ntYZJolZUkeMFlBxkA9gcD8CrmqE0Bi9LhSLUtR5o1WUMgQhQP5PLlQMduYyffNZWsTcTxWuv22WQNdQtEV6sWU8yn6Y8Tf1x61lhuKAUpSgFKUoBSlUJAoCtYt9WYx3M1vatJBbs6vIXC5K5Dco6nBBG+Om2apcySalO9pbs8dvE4FxOrcpbG5jXv6AnbYkDfcU0O4iuLe5hS1EEVtPJAqZzkA4yfqc0BkLOfzVpDcBHjEsavyOMMuRnBHY19qxuhEpYmB9vLyyQqM5wisQm/8A68tZHNACcCrK51KKGYwRpLcTgZaOBQSo9WJwF+5FWmp30nNPbxO8CRIpknQBpMtkKkYIILH1O2/ft5sNHDQ4vFAhIBForZXPcyH/ADGJ6k7dNu5A8JxKk10sEFqzsXVSBPEzDJAzhGbpnJzjYVnQc1ReRQAoAA2wBVeYUBWo9rWkWscseq26LbzWzPIXhiUu5ZSpxk8oY836iD1OayV5dS+YFpZKj3JXnYvnliXoGbHqc4HfB9DVsNE8aaObUbye7KMHML8oh8QZwwXGRjOwJI2B3IzQFlo2qvZxvplzpd7A9qQsYSN5leLGzhwAMZDDl67A4wRUggmS4iWWFw0bDIIrxeXEdpbPPLkqn9I6sScAD5kkD71g9L1WC2s3t4UmvbtGeaaK1QsAXYseVm5VK5JAOd+U9wQAJGRmrKTTLTzEl1HCiXTg/wA0DfmIxzY6ZxtnrjarNGudUu2aKa8trARrykRiIyPk5/UOfGOXsv37WtzqeqWyi1kWOO482sSTywPIksTHAf3MANkgEZGNzjFAfPQrC7572zu9SnfwpFEoEj80h8NN1LMSiHfZTnOTzZyKykHD+kwuHjsYwBIJFj3MaOMYZU/Sp90HIGcjPWvtp2nrZlpHlee5kVRLNI2S2PTsBuTgbbmr6gFKUoBUeu727s+JVM0rtYy24EcKKMKQ6gudsk5cDGQMdATms7KXCOY1DPy+6CcAn0+VR220x9QsEv49RuTPc2xZVcgxrI4U5AIJUAqvug426ZySBeaQ1xPq+qzzQxLCsiwQSLJzFwoydsDG7EYydwfoMyOlR8f4pJHFeaGloqXfLJcQ3hceGwHvBQo6nAU9hjmwdwcnp16bszpJbywSwOI5FcqdyobYgnIwwoC+pSlARvSuJWn1saLqMdrBqBiaQxRT85HLjbBAODkkN3A7HIEiJxXkwQmYTmKPxgvKJOUcwHpn0qJ+1fU9S0ngy7n0lT4rssUkqsQ0MbbFxjv0HyzntWdOm6s4wjxe4hvCyXeucb6DpD3FtLqVob+JGItjKAS4XIUnsTsN/Wsa3HGnXEDI2uaDbl0wHW6aTlJHphf+65vkZndndizMxZmY5JJ6k5rzXs6eqdPH4qj/AIRXdd8jpW44x4ZtdKW207XNPUqY4wIpFBClwGIHrykn61i4ONdGgS3uLbULOG7dTG8KupjKLhhzszD3h4hGc7ktt6c/DbpTJznvWWydHP5j9kO/fI3+eMdMv44dPttUtzLcSNPcSJci3ZSpZuUEFgB7g7kEHHQ1lLf2m8KJbxLda1C04QCVkiflLY3I26ZzXNlVVmVgysQwOQQcEH1qHqnT3/7H7Dv3yOrrq0N69vqNpdCGJvCeUSRnDxoSwxnHKdzuex6dMZCe9gt7GS9eRTbxxNKzpuOQDJIx12rlW14j1y3MnhavecsiusiySmRWDDDZVsjJz1xmsxwnxVPp2iatoM97LDY3lrIIGU/+CXBOBnorbg47nIxua5Nxq3c0YOTknjHDP93GarJm3LzjnS3jGoQazCpWWM+VinjOIsjmMnUZOcDB2JXcbmrG09o0V2gs9YlisLmGVVuWhkZDsOdwFYZC8u3MDuVbGMrzae0aCQ6LrNzDFBI6pDARIyhkVyzMyZO5/lhcDf3tulYmUyBsSl+ZQE5XzlQOgwemPSrVHV2lVrTpqp/z78F4EOq0s4Ol7Pibg2zleaLX7MyyAKzyXhkJAzge8TtufzV5/HPCv9/0/wDeFcsUq/snQ9R9DHv3yOnNR4o4N1KOOO61+zMaPz8q3XKGOCN8Hcb9KuU414TjRUj17TlVQAqiYAADtXLVKbJ0PUfQjv3yOpxxvwqP9f0/94UPHHCp/wBf0/8AeFcsUpsnQ9R9B375HU/8c8K/3/T/AN4U/jnhX+/6f+8K5YpTZOh6j6Dv3yOp/wCOeFf7/p/7wp/HHCv9/wBP/eFcsUA9BUPVO39R9Ce/fI6mPHXCo/1/T/3xXvhjUE1CS9l0+7gu9JEpEEqA5Mh95xzZwygsBkAdx2rVHse4IvbrU7biLUIfCsYMtbrIuTOxGAeUj9IBJz1zgit3WFhaabbLa2FtFbQKSRFEgVQScnYfM15TSFC3oVnToycseP7m+DbWWYFOIdJ0Ge40/WdQtbScSvNGJHCeJG7FgwB9CSp+amrN+K+GpOINPez1e1aS4kMUhhl5jIxGEVlG2CT+o9CFHesnxfwlpfFdiltqUbq8ZLQzxHDxn5HuPkdq0zxB7M+I+GbpNR0vGow20iyxvAmZEKnmBaPuAR2z9BW2zt7KvBqpNxn4cMPlvIk5J7kdC5pUAsfahpUljbyXiPFctEpmjCH3HIHMPsc0qk6E14GWTYGa1P7beKAmjw6Vpl2uJ53jvPDIJwqjKH03YE/THrW1j03rl32jadY6VxjqFppzyNGH5pFkU5R294rkklhuDk+tdHQVtC4vYqXhv9jCq8RI2etUpmlfTVwKQpSlZAUpSgFfSERmSMSu0cZYBmCc5A9QMjP5r50yenatdSPai0nglGa1W602LSI9I0xTcATC4ub+SMo0rgMqoqk5VFDHruSScCsVczyXMzzTyNJK5y7sdya+WTSq9taQocN7ect8XkltsUpSrhiKUpQClKUApSlAK+1p4fm4PGdEi8VedpFLKq5GSQNyMdq+NXmigHWbANGJF81FlCM8w5xt96r3TxQm/wBn9iY8TrmBFjhRIwFRVAUKMADttXvNfGW4ht0Vp5Y4lJABdgoJPao1pHGVvccTXfD2oG3gv43JtvCl50njxkb4GHxuV/Ga+RKMpZwsl/JK+tMUWq1iSfPwY/hp/wDkUr6UqSMHk9K0D7auG30ziH/GRO0sWpscqw3jdVAxnuCBt6VsvX/aNo2n2fNps8WpXTqfDjt5AVBxtzHsK1zxpxhccWWttaXFnFBbREStH+omUBhkN/tw3TGasWWlI6PuFVz9VzR0LbRF1e7oR3c3wNZEVSpH5K1J3gT8VQ2VoP8AJT8V6da72fpy6F16oXfnj1+CO0qRCytT0gTHrinkrX4Cfim3Fn6cuhOx94/1x6/BHaVIvJWvwE/FPJWvwE/FNuLL05dBsfeeePX4I7SpF5K1+An4p5K1+An4ptxZenLoNj7zzx6/BHaVIvJWvwE/FPJWvwE/FNuLL05dCdjrzzx6/BHaVIvJWvwE/FPJWvwE/FNuLL05dBsdeeePX4I7SpF5K1+An4p5K1+An4ptxZeSXQbHXnnj1+CO0qReStfgJ+KeStfgJ+KbcWXpy6DY6888evwR2lSLyVr8BPxTyVr8CP8AFNuLL05dCNj7zzx6/BHautMvG0/ULe9jSOR7eQSIsgypYbjP3rMeStfgR/inkrX4CfisKmuljUg4Spyw93gFqhecVOPX4PHEHFuscS28MGtXEdwsMnPGfCClTgjG3bf/AIH3cGaTFresiwOpPYXZiJsJObC+KDkIe65yxyCN/XNe/JWvwE/FeltIVYPHGEdTlWTZlI6EHsRVCprLo5UHSo03F+HDc/7xM9kr3OXOPU2N7N+MeKpeIf4X1u0FzLbhvHmlkCSwBe57SblRtuQc5NbcGwGeta0SzveIOHdL4v0ZEXiW2RkZwP8A5KKWRlYdDnGR+M1K+CdV1XWNHS71i1ggkckJ4POucEghkcZRgQRjJ+tcevXhWn24R7OUuHA4cqMqaak+DwSOlKVqNZzjxHaR6fxFqdnAcRw3DBV/2g+8B9gcfasca3J7UuHBqWlNqtrGxvrNRsgJMked1wOpGSR9/WtN9ccu5ZsAfPOK49zRcKn1PpGhdIwuLVZ3OCw/kudNtUvtSs7OSZYEnnSN5WOAgJwT9fT54rc8Hs84biu45/IK6pCIvBfeNiP6yO7fM1ELD2V6owtpbzULWJhKrSworMVQEZAbpzYz2xn1rboGKu2tFwj+NHmdO6SjcVou3qPCX0NZ+0Tgeyi0t9V0OzaK4twoe3tkJWVCQP0joRknI+ea1XHIkm8bBh6g5rp8jOfSo9xTwlp/ENmY5ESC5UARXKRgvGAc4+nypXtVU3x3MjRWnp2ce6qrtRz/ACvk01wzw/d8Q3yw26yLbBik1yqc6wsVJXIyNiQM/WpHP7KteWQi2u9Mli7NI8iE/YK3/dbD4M4cl4ZsLize/N3E9w0kQMYXw1ONuu5zkk/PoKkQ6UhaU1FKS3i51hu3XlKjLEfDd8midd4C1jQtKfUr2WykijYCVIJGZlBIAIyoz136Y+dRZq6YvbWC9tntruGOaCQYeORcqw+YqAXfsqsJZruWC/ngEnMYIkUckLHp8yAe2RWqrZZ/LLujtZXFNXeW/Br7GpqV9by1msbue0ugFngcxyAHIyDjb5V8q5zTTwz2lOpGpFTjwYpSlQbBSlKEClKUAqWezfQ9L13V54tWfm8BFkhtuYgTb+8W9QPd27532qJ7DOSAAM5NTz2Nq7a7eypE7w+WCNMuOVG5sgE56kA9PSrNrHNVZW44mnqrhYzcZYe7h9SY657PdDv9PeKwtIdPuRvHPBHjf0Yf1L8vxWqLvhrWrTUH099NuJLlN/5MbOrDf3g2MYOO+K6IHQVTFdGrbQqbzxlhpq5s04xeU+fM5pNpdC8SxNncLeOwVLeRCjsT02ONj6/WrrX9Il0LVZdNuZVlkiCtzoMcwKg/95/FdCvY2sl7HevbxNdRIUSYoOdVPUA9QDWl/afqdhqvEoaw8QyWsbW1w5GFLK5wBvvglt8fntVrW0KdNvJ3tG6auL28hBxwsPOPuTj2QzNNwk0T8pWC7lRMDscP/wBuam4A61BfY2rDhe4JBAa+cgkdfdQbfcEfap5V6j+XH6HltIpK8qpeZ/cUpSthTPJ3rUWqcOk+1WGGa3e4sbuVbpgsZ5FGGOGI2/Un3yBW3sVQ1hOCnjPgWLa5nbuTh+pNe4GM7d69V5+deqzK4qmKrSgKYqtKUAqmKrSgNV+0LgjUr7Wp9V0aBZ0mRDNCHCuXGFJXO36QD1HTvmtfanp15pVz5bUbaS2n5Q3I+DkHoQQSDXSfc1h+IeGdL4jWFdUhZjASY3jcowz1GR22G3yFVK1rGpmS3M9DozT9a1UaVRdqC9/4OevrX1MEwtxcm3mFuekxibwz/wDbGP8Amp/7NuF9M1C71O7vo3naw1GSCCN2ynKp2LD+o79/QVtK4tbe4tXtJ4I5LeReR4nUFWX0I9K0U7LtLMmda81n7uoo0ofXP/hoDhTTLfV+IrLT7yYwwTs3MRszYUnlHoTjr8qlvFPs0ks7cXHDzXN25kw9s7LkLjqpOOhHc962FZ8PaJp10Liw0myt516SRwKGH0ONqy9b6drBQ7MjjXWn7ipcqtSbil4Z3GjLL2ecS3dqLjysNvnpFPLyyfcYIH5q1h4I4nmZVXR5kJblLSyIqrv1PvdPoDW/fvVRT/DpGS1mvt+9e3Ah3C3AemaVYomp21rfXxfxGmeEEKR+kLnOAP8Anc1LYbeGFSsMaRgnJCKBn8V7XrXqrMYqKwjh1atSrJzqPLYpSlZGsVrDiXhCLWeP47eC2vbS0ktGnvLqKDERfOFCsQRznuPQA+tbPqmKxlBSWGbqFxUt5dum8Ms9G0y10fTYNPsUKQQrhQep3yST3JJJP1q9pSsuBqbbeWKUpQg//9k="/>
          <p:cNvSpPr>
            <a:spLocks noChangeAspect="1" noChangeArrowheads="1"/>
          </p:cNvSpPr>
          <p:nvPr/>
        </p:nvSpPr>
        <p:spPr bwMode="auto">
          <a:xfrm>
            <a:off x="63500" y="-514350"/>
            <a:ext cx="1771650" cy="1047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flag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4000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Flag of Russia</a:t>
            </a:r>
            <a:endParaRPr lang="en-US" dirty="0"/>
          </a:p>
        </p:txBody>
      </p:sp>
      <p:pic>
        <p:nvPicPr>
          <p:cNvPr id="4" name="Content Placeholder 3" descr="flag2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217738"/>
            <a:ext cx="9144000" cy="4640262"/>
          </a:xfrm>
        </p:spPr>
      </p:pic>
      <p:sp>
        <p:nvSpPr>
          <p:cNvPr id="6" name="TextBox 5"/>
          <p:cNvSpPr txBox="1"/>
          <p:nvPr/>
        </p:nvSpPr>
        <p:spPr>
          <a:xfrm>
            <a:off x="0" y="228600"/>
            <a:ext cx="243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flag of Russia consists of the bars, </a:t>
            </a:r>
            <a:r>
              <a:rPr lang="en-US" dirty="0" err="1" smtClean="0"/>
              <a:t>White,Blue,and</a:t>
            </a:r>
            <a:r>
              <a:rPr lang="en-US" smtClean="0"/>
              <a:t> </a:t>
            </a:r>
            <a:r>
              <a:rPr lang="en-US" smtClean="0"/>
              <a:t>White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Country of Russia</a:t>
            </a:r>
            <a:endParaRPr lang="en-US" dirty="0"/>
          </a:p>
        </p:txBody>
      </p:sp>
      <p:pic>
        <p:nvPicPr>
          <p:cNvPr id="4" name="Content Placeholder 3" descr="russia_map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29665" y="1600200"/>
            <a:ext cx="7284670" cy="4708525"/>
          </a:xfrm>
        </p:spPr>
      </p:pic>
      <p:sp>
        <p:nvSpPr>
          <p:cNvPr id="5" name="TextBox 4"/>
          <p:cNvSpPr txBox="1"/>
          <p:nvPr/>
        </p:nvSpPr>
        <p:spPr>
          <a:xfrm>
            <a:off x="6705600" y="1752600"/>
            <a:ext cx="2133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There are 14 different places to go in Russia with all different cultures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048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Currency</a:t>
            </a:r>
            <a:endParaRPr lang="en-US" dirty="0"/>
          </a:p>
        </p:txBody>
      </p:sp>
      <p:sp>
        <p:nvSpPr>
          <p:cNvPr id="29698" name="AutoShape 2" descr="data:image/jpeg;base64,/9j/4AAQSkZJRgABAQAAAQABAAD/2wCEAAkGBhQSERUUExQWFRUVGB4aGBcYGBwaHBodGBsbGhgcHRsdGyYfIB0kHxwYHy8gJCcpLCwsGB4yNTAqNSYrLCkBCQoKDgwOGg8PGiwkHyQsLCwsLCwsKSwpLCkpKSwsLCwpLCksKSwsLCwsLCwsLCkpLCwsLCwsKSwsLCwsLCwpKf/AABEIALYBFQMBIgACEQEDEQH/xAAbAAACAwEBAQAAAAAAAAAAAAAEBQADBgIBB//EAEYQAAIBAgQDBQUFBgQEBQUAAAECEQMhAAQSMQVBUQYiYXGBEzKRobEjQsHR8AcUUmKS4TNygvEVY6KyFjRDU9Jzk6PCw//EABoBAAMBAQEBAAAAAAAAAAAAAAIDBAEFAAb/xAArEQACAgICAQMDBAIDAAAAAAAAAQIRAyESMUEEEyIyUXEUQmGxBaEzgZH/2gAMAwEAAhEDEQA/ANLw/hIytIqrSzbsYABjcCCSBaxPwxwvFMxl0NQ0UZBuAulgCd4BgSTynecMM6xQAmPaH3QL7G8T0m7HqPAY4oEN75AkzLm46Dp/viiEFXQ7I+b5Pst4f2kq1LvltA6msqn+llDYHzPDkqM1REqUWm5phHm24CsfgOfLDRcuscjirimQSpT0kA6brcqA0Wuu3nBwucVenQpwUu0Zp89TRyj8RRW/hrqaZH9RUYYZLgBri+bWoP8Ak6T8wSPljN8cp+0C0KqqdN6jSWBj3VDkTBgM1+SjqMAZzsdlmJakFpFVWVbUIZtAE1FlwJOonqyLAgnAOE10xTxRPpicKWhSZaMUmMS5Gpt7kki5iY5AxblhDxMgjTTdgPFaZNttMBQPAxblGMbl8pxGkpNDO1nhoIDe0SD0FSSQLfdEyNt8W/8AifimsJoo14UsSaDSCASQRSIIOmDteRyvhE4SYaxpeDRNkitNtB1VCN2vf6c8Iq2VdgNTNrI5yNvDYf2xRmP2g1qUe2yFJgRM0ajj0NngjmMdZX9qWVez5bMof5XSp47PpOExW7THU49o8ynBqpk3BBlWIKmfAjx54cf+J/YlUzUNGzggVF5zO3QzY+ePcl254ex71arSP/NoMB8U1DAud4dl81VdqeeyjB4gGsurYAjSxUjb6+lEZzjtAcIy7Ni3aX29EmlprIbFka46hl3B/UYydPixNZUplgHaGLAEAmwgG8yRJkYGy/7Pc1Sqe0oMytbTUpHu+OoAEEbGLg4aZ7N0llc+pR1gfvFJGuejUhLA+Ujywz9Q0qaBnhp0nYwy/BW1TUZjB2OwPl1+eGusKbCWvHh4+f68cBUv2mZBkUVK4YqIJNCqJPUg0zfHjftP4YD/AIyf/bcf/wA8QyU5McmorobJw928PEn8L46o9mYgltj4YTJ+1Xh3Kuo9GH/6YPyv7R8g/u5mifA1FU/Bipw2CyR+lAykmaTKcJCwTJPnv4nFlbLyZt+vTCzL9pqb3V1YctJDf9pODKnE1ZSoYqSCJAgrNpEgiRvz2w6HOxboDrcTywqmkX+0USwAPdnkSLT4b4uXK032LT5MPqowHQSpGn94pVPGrQUsfMpVUE+mLOF8NpZKjVYvIYmpUcgKvjCrZR0AvfnbFDm4rsCkwbj3ssrQetUqaVQeZJ5KL+8TYYy/Z/tVmsxSlQtJRb3ZkzyJifE4RcYOa4tX1hNGWQlaYcqvgXIJnWbW5WHWdbkuHU6SBNQCqAI9oDHnHM774ly5pz0+ijFDHDfk8r0q7Xas58lA+eAGyHtJTWxM82kSOgEYaLTgR7UXPiR34IvGxDA+uPEWmIhmYQAQFIBk2MmOv6jE1SfgpWWK8gWVy9NBMAvzmOvU7YNpsNVtIYiRaZA3uYFpxwqUwXCq1QsDKlgAZEkgRPMg+INut6SAIonoJebX5x4D4+eGQxzYqeWLOTXLLABWdiQfrt88LdVVWnTri1jv8PrhrUWq0QRTg9J5c5M7/rp3+4MfeqNtsIUc+nn8sULB92LWevAJl0qNd10je5B+QxTmlon3ivx/UYGrVKlVzSUqq01WWqNvNgYHvG36nAuc4Oy9327MxFhTp2A6kzGGLBFdgPPJ9FZ4dRYyCzHwI/HFtFPZmF17bAJePMzjO53hddBIOqPutdv16494T2gqU2C1Jgx3TNgeYPTDVgh4QL9RN6bNM+aWAXATp7QgE7TA9RiY5rmlVA1qHjaRtP8AtiYzhD7GW/uMeN0JzGoM2oIotsB3uUbd4/HBOSq09IDAkQLj5bEYW8daarGCVIgX7psRe0yJkQQRgGtXLsNLEd5jvfvRYWiAAAB57cuc/VTi9M6ChFpJo0dLMmiCEpq6ST3W0vfqGAUnxkY8PHqX32ekf+arIv8AWJT/AKsJKmY9mADVeTtKKfP7xOOqXEqm6sG8YI+sHAP1jT6M9qPgfuqVFnTTYG8iHmejA7+U4r/dqWkpCgXsQPvEk3sbmT5nCc8QJENTQg323+WJSqL91Ki+CVqqj+kPp+WN/W32hbwsufg1+7VjmCyk9JuRN/O+F+b7LuFqR9qKqkNoOl9R1d/vGGIn3TGw8sNqeeCxKvJvMiYPiI8Plj2vxBXBEOCQRIA5iOfTBS9XBqnZscTRhctkc2YQrTqadiO6zeJXQb+vLnvgXPcBruVASkALkhu+Y5XAF462k42y5CmAJZp5koL+gMfrbHVXg7FYRgZ/jVlA8bKSfKR54lh7d2l/Y5zm1TPn9MZTvrXKirr/APVUrpj7oJtpm9iJ8cMAtCmvtKdI1BqA+zpFr9A+jSLctU+FhjUUuzQuKumoebSFn/QVYiOV+mG2Z/Z1l1UMlSvSIi1N+7PUKwIHkMUqHP8AcTt8fBiMjkHqNraiFqTACzqVRNiywZmdrDDnSzZZzqaslNgAGqNUDPMHSGJWVBYkg9Rg/OdnqeXhH15oEaj7ao8TJiUU6D6j0wFX4miRr00xsqKLATcKijy2HL414vTTXyfRNP1EE68gKUKVWP8ACA/+mF+eDKf7OsvXB05gAncKF/Ek4WPnaa91UqnpEA+emSfjGGGV4rRBAqUcwPVJ+GmfhhsonlmX8gOZ/Ytf7OupH81ID6T9MLK37JHpSzTUAGyqIBsZkGevLG9y/amjRB0rVIP3XcIPPvAAfHFec/aGFBByWYYRujUmsednwqUG1pBrLDptGUyn7MBUd4Q91RzAEtMEE7i2Ms3Y7O0XIjMTePYsWiDf3Dblvj7F2A4gMxQqMPbBS5SK+ksCFBMafunVbxBxo8rklS0THW/68sLwxSW+z03b0fBclw7i+saK2bVOtVnHn3Wnxi2Nlkez2bzUU6tYsouQ0AGNtWlRPkbTj6yKeOfZAbYY7fkGl9jKZXsv7EaQq6QbDce7ExYTYYNORG3dBtsgGxvHnth61K2M/wAX4voOkAEiZN5+EbeOMceXRhKvs6Yl2USbFiB6YQZjj+uQgKr/ABQo8N2v15Y44kzV1CgyQQ14t5HcHxwBlMqQCVX7QltLBo0kiBaOR3tcWPXGqFdgWXVUSSYMkXIMGwMmRHXr0OOX45Upc5G0MrgwP82+3Q88GNw6rBZadiIH2haDYX1BbaBo5iPn5U4TP+K1EEttDuNydPvAxEDbkMGmvJ5h/C+PrXcpoKkKGuRz5RY4cfdMb4TcI4RRpQyjW6z39BtPJR7oF/nvgz95k6dWkc5ifrhugdiTPA0qvtBE7EEWPh52ERjtV9v3iGpMNgQBPkbn5DBDU1V5BE8j7x/XliqvXqbGnKkGWgiOhvywTM/Ivz9LSRLgnoJ/K+M5V4UpeRALXiOt8N+IPRkqa6qYuqt7Qi/8KBiPLxxQuRUpqL1GDRA06DA2PfYFdpvBtONUkj2gqjQKABoHxOJiZSqokqDeLmoJO5Huow5nn1xMDyM5x+43YXsQRzNvhihMpHe2Plh0mTpEEFBPoB4xjqnRUNcWxwsnxVs68VZkq9B6jztyEgiB8MNshwUsJuo5TufTYD5/XGiIXlOO0pSJG2IuUrqOzXLQvTJFB3VHqBPx3xKtdxyH69YwcyYorC3XAvM/KBSsAfPMNx5C2+OhmmIIgtHK1z6jzx7+6MSDqAt0m+OXfRYyfGIHgJm/pij4mglTLluRUzjzNhxpCiIvIBPlyw2yFUsgYxJ5C222Aqtd2YwxbvGwBgAbeHhPhzxtaCROE0mZ1DNMkGI9byOgxqq9ItF+cnfCzhWXAdR94KWbxkhRc+e2Ha88dDBGokmZ/IxPaOiz5lu8IAURz90E8upxgdVWtW1HTSIBG9wFJ7rLJvvuB9MfQe0GdVHqOxgTc+VhjNcRpRSNV0gkAq1tn1T42Eb/AMQ88decqhFHIx28snRxwddNOVks5g6SrGBzvptuYnHD8QHtCpSqGF7i5F790E8uSmMKCwYoqm52jx2w/qUP3emFqUlrNFgSbeFgWnn0gb4mZYmM8jxlGlZk2BBvva4iR0uBjLpnE9q6OqpU1GUgXE2K2ggi4I9b4M4HJrFnplgTfRDgGLSoJYDpIt1x5xDsuK5ZZBVWEKwnTNxvDCQRdcJy4uaq6GY8nHbRseAZVxk4QjU76lMkCx3BibRtimt2vrgwFpoDA1ks0zzAIUeh2wiy/aqvQojL0MvTalRTStVqjtMTfTpBn1IvvinI9oeJVKpUNRRIJtRUxcWlix5k4yN4lUkC8sZOk9mtodrHpDUai1hOkgG+wMgiY6bdRhk3G8xVpq+Xy/vMQfaNpgf5TEza4JH4ZFqmeJ/8yV/yJTX6JjhsrmmENm8wR4VWH/aRjHlX2CSZvRxKui/a5clpA+yYFbi57+nb188J+KtQ166tRKQIvqdQf+7ysMY2p2Y1e8zMf5mJ+pOKm7JIAYVZ5foDC3ld6N4sc5vj/DVM/vdIxIAGpzEzsqtz64qbt9wxQftWc/y0Kv1KqMZLM9lnLmAv+m/1BwXkv2dNVu2lR1eWP9OC5yZ7il20PK37X8oB3EzDAbRSQD4mrizLdvqla9HJVypPvPUp0x8QjfXF3DOwlCnBPePIwPkDPxw+p8JppFtR6sSY9NvljVfkP4VrYircSzTm1Kgni9SpUj0VaY+eKozB3r0lPSnRQR61C+NX+7rzUfAY4qLHuwPIRhqlRNNOzPVOF1iBqq12no+gf/jCYopdmk1XQO38VQ62kdSxY73xqGEjf64FKwbW6HBWTu72LxwxFJkavDYDxj88UZvhS1N5kGbDn+uuGJZrzjgUW/h+RxlmJSjuIpHZekQAQbbWg3v5kdOmJh2uQc/dMeeJguTPe23svo5tSFJ7pYagpImD4Yhqke8h/wBPe+kGPGPwnLDj2WrOC1V6Dm0VQAp8Nc6eu5GGIydVFlGJH3Sh1CALW5jyHnjlSy+JI7Dx10xuvEV6kbEyDaZiZHgT5X2vjuln0P3gdov1JA+JDDxjCdeJ1A0N7ome6ZgD0vJiwjBhzKnl8QP14YRP239ISUl2MBxGkR3XBJiACOYJA8ZAnFFSpfFf7+mmAonr5euKUq6jHXCZxj+1BKyVONU1MSSeoEgdRY4Ez3E5ZdB1Ajmo59JEzjivwpdYAJCj7tog7Ac/rg/LIqRC7bbE/HecbFOwtIUvVJG9hymw9BbFeuJEH15+mHWY0vrDSVIACgG3MnoTPhywK+T1KZ7xAhGIIaIBAO4PMXE4JwfgNDbs/VgOwiwUXnqSdr9MGUO0KmBqWWdQe7U2LItpEzqqIJ2uQbq2nBZ7K5w3y9arSWwKggTBktB5i145YoyeV4jr0/vFYReQlM38D7M3sLzyGLsWaKikyXJik3aEfa7ir1MzVVmlAx0qNhI3tub73x1Q7f5hEVSEqSLFlv0vpIHyxfxb9nmeZ1amSxYkuXakpAECQGZZJv8AC8YXZnsRmFovUGt3VgoBNNAJ1X1U6pBHd6i8dcWv1EGtkKxOIbmu0NKq01Msqnm9JyhvzAgqT547zOdWkBVSstdCQGpVAVqjp1Bj+Kfyx5lP2c5oV6dM1lem6g1WVifZm+5GpSLc4mcN+IdhcvQo1XbMO9RUOhQFgtB0AnTtqicY88A1jkG8O4jl82AFouWAuCA8epkgYX9oePinNJNQeYZmsQOQmb72PIYx2Xy+bQhlRQReV1gjxBWY6484zxWq7h8wjyBBYLIt6AzfpjYZcbemZPHNI3nAFkAiANIty3xvezvDqbaqjIskKLjoL/XHwbhvaEKVNKpDfeExPmGEEW6HH3zsJVapkKVRgAamprC0FiB8gDirJJNI5+HE45Gxu3CqJH+Gnw/LHB4HR/8AbHz/ADwR7JemKjWXYOs9NQn4TP6OJ3x8l3yKv+BUf4B8/wA8eNw6kCAEQeg/HBDofD54HdZPL0GN0jFKQq4ogTVELbewG2FvBqko3nb1Aw04r7JZNaqlNd++4T3YPMjpjP1+3/DkOhK/t3/gpAtPkbJ/1YFyRnB3Y4pt3oG+LTTM+76m2MPme3ubepoyuUWmtu/UlyZkbLpUERsS2/PHp4ZxTMBvbZxqasbBIokC3KmAxj8RhXJPSHqLNu+WbnYR4/lGFuc47laJ+1zVJT/DrUt/SCW+WMxl+wGWQhszUbMEx77QPMsxk8+Yxp8j+7UiVoUaKlNPuqsiReSL8jvg1Fs80eUOOUqgmlSzNboVouFP+qoEX54sOYzBErlFTxrVhbzFNX+uOf3+oNQBPvnYDmAeuBMyzuHl1m+3ePgSCYmfyw2MG12C6T6CGo5071crSH8qMxH9Zj5YXZ3g1RgQ/EsxP/KUU/hpGO8uTogkxHIRz3t4W9MV1qgWSSQCSb41Yl5bD5a6FR7IZGSarZqu38TuSfoMTC/inFXZ/s2VVHPUAW8YI2xMHwgByRYeGioxJjSpIA8Yhj6SV9DiUuHvS/wKr0geSt3f6br8saijmNNMs1App+6FBJmCdEAahLESNyDiw52lrKECRA92RJKhRYbkuoA3JJ6GOS8b6LPdMjUqZ07Zp/gg+iYpnPcs1U+C/wDwxs0Wg8adJlQ1p91p0sPA6Wg848ROc4j2gohitJNUfeYtBPQAQTHWcIn8OxikpdCvOca4hSps3tg0dadMz8EGE2W7b8TFT30bnDUkA8pADfAzh+c77RT7QwpEQq+94c4858sK69JgPswGvAV/ExuPrGEQzwbql/4E4DCt2l4gCGanlV1cvtDsBv38d5ftbnd2GU08zoqQPX2gGO8p2azTXKUl8TP4jBHEeywpqGrP7Rie6i91BAJuBc7cjME4fGHH5UgAnL9qarX9jR0cmLumobFlUqx0khom5Am2wJPaCpyoUfXMaP8AvogfPCugmpgG2mOgEWBjyx3VI5Ax4n4/jiN+sV6iqGjtsxmxf9yXratPzFLF9DieaXvLlLkX1VJAPOAqaj8sc9jswxWoobuo1hYgFhtyiCNWkR7/AIxjSM7jdQ1h7puTs1msF5+8TyucdbHhWSCknViXN9GTzvazMAjVksuSNixcHyhkn54y/GO3HEKxNFPZ5dNj7KmQevvMWjlcAY+pHNU6rGke8RuIt4+Z/I9DhC/7OqRao1N9LMDYjYm5kyTeRbwGMeDLHapnoe3+5GG7N8S4rU7irUzdMGBqUjTM7VAI67yLY1nB+xmerVlbNhKdIHvKGvEW0gE3mLk9cabsS37ooyVbSrrqNIyPtULFiygGZBcqQbiAdjbY2wbw3TYhzp0jH5rsNTUSjkf5oP5fXC1uxJaQfZkbHf8ALG3q0xeJHM/o8jGFecqexAcnSCQoB5zsBziZItYeuB4Jt6MU2j5xnf2d5LKFqmaywq0rnWjuoWZPeUOoPgRE2ETJPtHs1w5hqy+YbKyJ7lWpS3G8Mwj1JxtQatYipJUCQACY/pmDY8+g3icA8T4GGnWEdecr8ZsDuMDyyVro34NivhdCoKa0hXrV1Jbvu7VCR903JA3UgCYB53JaJwdFS/fg2J23kTbSfKCbRijhWjLJpKtUppJRY1OosSF21hRfRGqBbXir/jmVzjBcvmUYsLIobX1nvX6CSABzxz5QySk29l8MkapaRTm+O1hRqLlaopuokagHXb3YYWmDcecRuhbs5xesGOZzdaCp0rSbQoY7SqqojD/O5BQjJTqAO1tRGow1iRESYFiIAmb31Nl4koA1U1sRFnA7otEqYtMepxbg5KPGTJc7hJ2kYXJ/s3dzSaqVOmS1gRUMnSSQeQi3UY0TdjculRKlTSWTuqfdAnlvc3jr0xostm0J0iF6CREeBFvSxxRxTIU6yxURagmQGvt06fl1w+o+WLSXgAo8ROrRRo6VNOfaRYGYUFJDSRJF+kxcgDiia59tXNMMCrKrjStkJIAWZBDXMGCLYuznDq9VSk00U7im7Fo8ZUTHTwxmuHcCdKrZdwoqOhIiG0AW1Pe2oEkDfu8pxTj41oF2E1uKZZnUrqJpjSG0QNJAVtzc6RuQdoGDOCcXy7VXWmTLyxLSLyJaWJk7Dw5c8C5bgS1aGYpozK9B3XUxHeKjn3ZVTGwJ8Z2ObqVAQtRCEBAIIYa5BhiRygg3ETAOHdsDo+hJUBrwdJkK0FSev9vhgh6pYMNIHwYn0GM12UzILgLUq1LHlYXkCSZ5E+R8sa4E6r6QDtG5nx5YOIqfdiXPVXp0wB7zGBKxE8yD54S1eE3lnJY7tPjf6HBvGqDU6wMGIgGZFjNtztHwx1SQMJJMeJ/Xhjz10Dd6FdPLIrMHQt0KgDzm3XEweXpjmP1tiYyjL/kry2TpmdCVaEAnUpq0gP8ASTpPLr474e8Oqv7JRV7zR3iRE7xI2mIkdZwi4Ory4JaqFM0y6y5InUCdQFu6JIF2I5YZvmTJAFx92I1HeBfw5xub2OOTlc7pMphXdAnbLM6aEgRuCwFwsXExMSFJ/wAvgMYrL5kEzaI8NhyA8fxOPoH7usd/vmSZPKeUzyuARFuXMoOMdn6DSFTvHcqPyiTiSeNye2V43S2Z1+KrqLMdMXgH68z/AL4O4C/t6ikwlENeo/dDQZ0oTYsduoE7Wwtq5DL0b6faMLMjMQQfNW5eI5eQPv7y9QgksYEQAFFvACB5/kMUYvRRu2a5tqj65Rrq3ukMOqmfHl54C45wkZinAJVlMqwsQcZ/hWSpKupWqajGsamSNjdI6RfnBw6y/El9oddmNgQZVV7pQH+Yk+Nyo2Ig5qO4oX0IBwTOIbCm45Egg/8ATIx3S7L5mp/iOlMc9IM/M+u2Nmrgc8V+3F4Yb8jz8tiPHE8PT47ugnkZ3wfhlPL0glPbck7sTuSev5Y7zOcIdaawWYTuVAF+YvNmiOnlinUVF9iZmbD8vXrjuq1J+60TuD59D6eVvLHQhOtC7K2U0/Z6gEg6VdSTduRDXP5E77YLz3E6WTpVMxVaYEsbamOyoo2k7AfgLTKZNFhhqfprJMX5SBz5+R8cZ3McFq8XrKwmnkaR7jxes2xdAdxuqsbAEm5aA15taNjFN/J0hBluI5niTw2WWpUnUGV2Q0Vnuj2lwsfxQCTNica2mnFsqISsuYUcqi6yPDUul2jqf7YffutPK01o0V9mgkyQSSQLmANTt1MH4DAQDEd9tNMTK91xWUqSZtOmDJBAuLmBOIbd9jMkoyfxVL/YmbtpxRgNNLLXnvhahAjc3flHj44QcZqV2b2uaru+Yo9+ksQlMqNRLUluEKgqTBYA97SIJ0Oa4wHC08qUIIIUUyDEG1lYsDswqaWgkyo942ZemmWHfYszmUpSNOod8gKDpaoDaUAUkCwJnDPk+2BSXg87Ndu6ddQslKn3qZOlwbTAMa55Fb3kgbY0DcURySWVCP4pE9YnmfL15Yw/E+zVHiDa2BpgN3+5pa0GAWHd3JYnWotAM4dcO4YlFRToUzFvvMzHzLEt848BjObgtipRjeica4pTy6+1qOFVW1TzOm4CjdmuYAH9gKddKdNTSVUNbQzFeZZNW+5gk6eQIJFzh8crpM8xvB223PLyN9seHJowAIWWsp+JEjpY35eUSuLUnrtnuhFl6DAhzA8Qe8ZkE+Fwb8o64tp1WCxFjfztG/68sZziHaupSrPS/dWcKQAwYwwIDDZOhWRJuN8e0uMZ2r3aFBaZbmxmAfOfmuF8FF1Jh03tGn4fm1o1susjW9UaFBudRhj5AFz05dYbcZzQR2MgzJABW3M7sBbnfmMZ/s12UajVOZr1DVzBEBuSA76ZkzFpNwCQIBw2fJsXBJAUbATJIIImbfAA2iSCcHLbVPR5RoJvSotV0lnI7q7yxnSpufvEljNgDyXGa/4rRTNKaAFTSrnMVFiCTFyfvN7wgG2odIx52i9u7/4ftKVORTpkBgxI7zsvO9hOwEiJOFPDez2ZWmXcCmCQD7Rh7vO2wG1rYuxQSVgNhFbihQZpssxY13LajpUUgwvADlmaxiwv5Yz3D8uKpp0kpkgAAtuYJliTcW1ExyNr4e1eBJRBqVa5NMQSEQx3vduDEb3wf+9VSmnLimnUCe+pJAK1EAIb70AEwQbgxijyAMqmSWn7EqrATEKIB1bk+XUYZHMlVBkp1BF+eFi8LqLRUtUeARBMarcpESPFgSf5dsNMsZJGsteDPdg8v9+s4OP8CZ0u/INn6a1FkKHBPek9PlhXU4AhujFeUSGAP1w2q0iF0tpA2g+P6k+RwuzFCoshAb7964Hh3Y8Nz+ODpg/lC3MZOihAq5iG8EJ+Okn54mGWV4ZTv3VuZnUTPr+ueJgeZvti6gwJhZgegHIi1pv0iw206CRmOIrTHeOp/hv9J/U4so5clbSFG3U8rfnjE5/h9SnUqLrZiCTJ3IOx9RiLFiTey5JRNEvEiwbqL7x3b7dOviJwJn6TvThVDEjaYI6EHr8MJMrVdDcn8COkeP440OWz3dUc22+g/XntGN9RBR2kMTbMvk+BVahfWjSvVSAeXdO23pbfbD3h3BXpEO76Qs2DWHIyCpkA2g72vh+CSIBFrMRy2mPG432nCfOZ9aa04HePeVJEa4gs5HIcjN46yQlZJz0eS8IJy5NIsQVA0gnuqo0sLORsHlWgeG0A4qGfDVE7ulUGoI1m1WLEnrNpPMTzwpbPksZNidRJjvMwWCTtpAMA2032jHLkoAzHcchJJvsOQhvhExzVkxz6Rrx12OqnEGkmSTygxB8IOwHwwVk1r1iAapQHa5H0IJ9fywt4fmkqKjAWVmDbe8GuD/paibdTvGGkmbCeseF/l8sTQxNSamB+Dmpw0gmHaRMkFuU8wQbc+fhgvh3EWDBK7BlYjvc1nureRImQZAKyfLF+aoEQxvqEzbefUbwP1GEXE8+okk2VWLRcQ0SB42gC8kxhk4qG0Cm2fQt1g6XSIIGxEe7HkR3ehjnizNcYZCns1dg7BdIUkLO5JGwXeDBgWwoy+ZNZPZ0GUVUVS7MJVS3vgEAgsDJiDuN7wdlaKUWICIXaNZCEBjBI1GSwLEmJJ3Ek4OpN0epJbKadvtaoFasLjSNIQC4EFr3upaN/eHvFJmuIVcyzaw66CCAG0EEFWAe2pXiQNIZTNhIZsbTM6HHe0+G4I8iCCcKeLRpg94KrbEBgGEHncwDsOQ3wTTS2bFpsQZesSC2sqzQLQGK6RBkCRqNyqkAWnUe9gfO0gSZJfuhWBJIIGqARta8EQy6rEYy1LtE2XPssyjNpOhayDUHItdZkN8Z3i8lk/a/KaTpqFfDTVLHwjR+X5aqqv9j+P2HI7R0/beyqFaPtO9TJMK3dVXWWgaww1QxuHFyTjSUUZReCeW8ecT9RfHx7jGWPEEd0+zTL+6rgh6mqztAkCNKjTM94m9wKeAcMz90p5hqWmCEL1EMEkTpXaDba2odcbKMWlZNKDTs+zmu2oQkbcj6QW8eU8+eEfaXtXSyg1VWGoXWmph7iP9Iu1zaGsWNsYrLcAz9WRVzrqOa+0qsQZiImL7T44d8J7K0MvUFQg1m3DveDeSq7atiGuRBMjCrhF/cChx2WyPtaa1MwmirVYtBHdUOYpqbyIXSLjwnGh/dxTtCjrp2/W2AqVM1ZRTIYEMTsAZEyT05T9JxdmeKh8yaSwdCkuRsCWAUHxu5jxHjBLcXKSPRk7oI1YpzhbTCiSfkPnvcbdTyEkClHLAlWjXKgBqdJu9q0g1J20xqKcheR06YLHG3bGNiTK8LzWolq76yjQ0kAO5AnTrA0IgssHvScV/8ABglqtUayiU4ZwdWkgltBJLszTc7BiL74f08n9r7Uu57saS32YsATp62mSeZxRn+I5UN36tEVLc1Z+7JFhLczy5nrixMW0B8NyuXVGRFJO5AU6GKSIUt3TBLWVhgrJKwVIp6Q2qQWhkiNIYQSSZM3MRznCxe3+V91RVqEcyNKnp75U7/y47odr6sFqdGis0jXUM7OWUGD7qKoYdNRwxy6ADa1HMVKNVXKJZYNMFiCCNcapBm4FrTN9sXLwuqUpaatQblm1KrmdrgbAnYAbDfCjM9pM04M1KSFqXtEC04DCYK6nqGGG/ukeOEWfZwkrn8y2pUZYrBRf/ETQiDSRvaAADucapO9AOqo3eY4U5JZmOqAPesQJvpiJuRMXt0GAKXZ+kisqjQHWGGprjpf4dfHHzmpSqEFSa1ZQLzXqsCbz97SCAATYgTg/s8wpVvZmmKiswuQWZZsN5tzODfLsBOJtMvwynTkK1NZiRAF/Q/PHuLEylP/ANtP6R+WJgPkF8V4Ac3WqapX3YuI5idQJ36RA64W9psr3PagjUo68ue3xxSO06qCtQd8CAwFm6SNwT0wvzvE2fu+9qkKsT5csCsbtFdiWpXOq8Hzw04fnKepL32HmbT02GOKPZxpJqrpt7qmT9cVjhdMzpEAbM1tvKfDnzwzJxnGjY6ezninETCojEKseukk6mgyJMN4kTucCJmBYHmbmZJN/WJvB3jyk9+z7BNWpDYi4B+ZHT9XwvYN97c9BpNv7jbqPDCcWNVSY73FFdDDh7U0iGDkb8j7xJAnlefGB0tRWr65aCbwLchub8uUeeA2BaACRsPADb9eJwQsmBI0j0nfY8wLet9oxTDGl2KlJsBXNPl6jPTjQ5GpGnS28XF1YSdLAzBIuCRhrQ7XJBLJWp3/AIQ4B53kfQYMy+WFRCSFhTYOGVWixBYCPC5FxhzwfgGs66qBQtoDEyRHVmOkX5wSB0Myeo9PFu0FFryLv/EhZSNFd7H7ugeRJNhc8ueA+G8Hr56r9srUqKMpIGxI2BO5Mc7xJ22OwfKUgSbBUuSW3Isd7QPr5YrTOhtK/wCHSdSEY21EiwtBURJvBPhjlJPnX+xjUYqy7iuadNHsy+ilGskm4DCYLXMqT3j1G5FtHlqZRYFx139fEWxjeMcYlYk3Gh1/gfZT10sY9T4xjcigAAAO6BAi9hYesDFrSiiO7ewesI7x7w2PMDz/ANsSvVUSSu9oiT05+tsWHTuTMj++KMxUB3EKPEX+WF77GJ/YFz1KnUAinz3N4i+xm2/4YWN2dWpZlprOzR4EmATpm28GOlxhmlQNVToSYEb6VJA57kAbdRe2CKVD7QFjbkfXab2Ei/1JnEeWm7DlkcdI94R2KpJoILHRdZJYTf7sgWjpHrirj37O0r1TmVqNRrgH7WnClhyLA6g1rQYkWJjD1dSlTTBYTfoROlr8mW9v5T4S2Rp6T88NxKV0xDk3s+N8f4nncj3czl6eZpiwqp9mwtYOpDgEhSRp7pCmCdJhYP2qUo7uUYkby5gensj1x9a7acOp1cvFUAi4M9NJaPR1Rh4qOt8XnuyGRCCKQZyfeLMAev3h88UZJqFWhmKEZ9maodtM3n+5QVaKc3WSwnxJt5jScbrsvwAZWjcyTdmMST1J6YnAuGqAAAAi7CAP1b64eisGBAHdFp6kch4CPjbkcJi5ZXb68DJ1BcUipAzd4EKOQKyY6m4uenIRznHlakTfUfHYfPli/CXj+ZIQrq0c9W8+AuPryxdCHgmb8iviFRVMwtQ9XBYD+qb+X44y/aeouumSulj96wMCABCm5Ene9hi5s135LM4vO0COfKDve+0Y7ZRW3adPIHYeMz8sNWNR2KcrFmSoDMVXGqO6zKiCzFFkBiBuYmb/AJGVCiAKazKn7tqRGayVGMtSfSsgG5iBvfA1Xh669NjykG5EjxidrH5YYcJ4aikkIpU7ahJmbgTy9Ad8a3vZhKVak3tVpXBCsmwIKjvSzENpgsJ8FIviUeJvWrN7OjUqOUAdlbSA4CgPMERKloaxJ8BGno9n6LL3qahuqjSfWLH4HBK0hREIjBRMBIjwJvqJI3NzjFJeDDO5vgmaqCoPZ06a1TLAvIBvcQxM3PI/LDfI5BaNJaanbcxEkzJI89hyEY6erXdoACKSLsdZAg3id9ufphdSNX3qtTQTfTCwO6Ceew29CeeD5HqGZPXEwmq6CSTmGnazADrsBGxGJjbCMDWpGobG640XYJC1Zy9yixfxn8owOmQAvzvceFtufS+F+W4g2Ur61gjY3sw6YdfNNIoqjeVCpciP809L29fpOB8zw2nWYAzpXoYBJ8Yi344CynHkrDXB0g94GLegO3jhs+fVlBSDPwHn08sSOLQwSvwvQCKVdYn3WIMRcRE39OeAOLZjSgU6SdMKq+6Osc5O5Jvc4erw9RJLC5liABYXCjnG8kyT9Mpnq4qVmfcTCeP9v1zw7HtmM4o04Bg3gyeljHx89vE2Iy2V75XmQYveyyFvsxss8rb4F0lF1EjvHeefI+X54dZLIJUVVkVgx3QQVmJly2obc1ItsbYfKVGIv4Fw32jKdL0dJhu8SSsERe4JIEeEkDu40rsR3EMCLkX0DYQOvIeN7wRgDL1aeSokMdoA5F3YwIi8k7dAPDBVKtbUSG/mAEEkXgg+7EQekevK9X6niqQ7HC3Z3XVUCyICwQL937sQfOfSeVlfG9DKFEi/e0oSLSQdQELHO83m25bl1emZupnr3geccpE/DFnAE00QJJKs4Y9SSTPrOJcKpWxeWVujDUKLtVTQ6n+FnYLAUk7mNUH7sN4RYjf8N48zD+a2tQZgnrE2PI9PXGV7R1fbZoqAW0AU1E9LsfLUY9B544qcOqZXSxqFWeyhANV4tF7SB+eKJO/IlaNu+dDCQCOvM9T6YoBZ+sC/ibcjy/Xrj8tx7MKzAtOhtJV0gkjcSIMjmJt03w4o9saike1oCP5WPLa0H64U8Tl2xiyJdIK7R5WqMtromKlN0dSOQU7fOfj1xzwXt1l6q+zrH2FSIZGOkTsNLGw8ASDt70Ti+r2yoezVlDFm3pEAEf5jcRztJ8MYDjWV9sxK06WmbA6pHONc7emAngfg9zjJVI+3cOzqkH7WRyPduDebCL45znaTL0ELVKqpG+ogE78hcmxsAfLHxDKdi39mCAU1TYOIgGOk/wC2GGU7EiRq96ehMievK88j8xhUZcXxWw/YVXYz7QftAbiFdKFAMtBWBZiJL6SCBE+7IG5kkCdoxo8hwsVB7wUjcJsR8I/PC7LcCVTooqBcXF4jnqIk+HhhnxXiCZSjqsWNlXbUx+ekXJPJR1jGK809odLjiiuIyXLt7oaBzMXA8PE9fM4KRgvdEQBsOWMHwTtHXrk0kqU6dVl1AuhbWRMsO9CtpvphhERERgah2NzdWpNWqU72ovqLN4wFInzkeu2OnDCodshc3Jn0ckYTccygqAyR7ukdb7geOEDZHOLSVEr6IaZeo71D6kREX0Cw5ljh3lKTqs1KhqNFyVVR5BVAEeczO+CcuPQDZl6+SqOVA5CQSw3DGdlmwjlyxXW4QWqagI1DvKDYkbG0fCMbIqqDv6VPPVAgdLx+rcsKa+ayq/e1HoCz87bSOfy8Lb7kmuhbcY9sBytFRZtKeCyCTcz1628ThlS4coiA3WArRe92IAHicWjNwKZp0jDqCl0SbEge9NgOlh5WZZmnXWm5UUtYUlQxYgkCQCQBAnngbk/AVLspo1nNvZxO5ZgOnST/ALHa2Ks2alhKDrYkbW6YS1K3EGgl6FIXkKhc7Wuxjf6YBzOTzJJDZ5wS1iKaiORWY0k8rQRHgcK96IxY2aIB4u48QF38iSTzt5YGq5NjMu3oB+IN8Z5uC1rl87Xe1xqYASTHuHeLTG3zVt2aBAJr1nVrLcszcz7MEkgdWYmPLG/qIo1Yma6plP8AmMv9J+o88TGHTsnRB75JMAH2jhbr3TAUHpEnePPExv6lG+0EpReTpFzzY/SMDvwyT3iTMSBeJIEbzzF/Hyw/4lwqqJ0AOD0sdvzjANSoqwI7wILWgjY7G42wWT1ModBgFXLezgIOQLDxAWPQmfHfxxbka7QFFidiIH94nxwRlsqHufdHz8/C0f2ws48SKgCEgooI9f7AYD0+SUp0w70H8ZZYFJWL1JuSTYEAz0IjCo1xqCwYkKtjNt/U7/DFeWnQzt7zHSPIXY/QeuD+HzqkhX6E6l0xse6wvteemOhOccUHJszsty2fle46I4ZtQMgnkuk6WkRA0/XGu4PkkpBjYVHgtECIAkQLCSNRi0noBjO1qBJ1bk89v9/Uk4gQE7QPIet7D6Y4eT/I39KGUH8YygzD+0ZmCL7gBA7rQCeoZxKg7qp2kk4YZVe6CRoVRCrAGmBzg3jkOWFdHMssRMHrz8iZg38us8yHcFC2pvdJvA67+REenTEXvcncx/aqIfWz0CALfgN/L/fpjuiqMtveFzJN+QkWB6c/HlhVnU0uQCbQBIi0CPlH1wbksx7MASDq0kTAt3g0nkJ07xFsBPJKfekS19gdyQ5ZSVAv3WIMbbjnufQ4NyvEoeKzRy9r3RUUESO8J7pBEutwDIJ3A2bYiSNtxaAdm59IFh48pwDTZihEEpvBI8hFjykQOvhGFwyuL0HVjluBB6rvUmnSRtNJVhdpAYwP1zvhdxyi4BXSHkd2oL25yvJufr5Y8z2bzFWmiU5IChS0kyV7p0AGLlT3jb64tWk1GiTVbvnlv/ucd2MrSZK0JfZNo70SYAUX2EfEm+CqSpSChzBO8XPif7/XHdOgyqXgGofdG4UdfP8AHwBwLlOGM9SWkxckyZPnz/thj6BWma3L5sMoKkMgFuYEW25EeP8AbBWXRmMCBPT+1v0emE3DuEwwI3HIc/OOQ/DGw4fkxTp6mgQO8x5AfgBjn8G58U9FvuJRto9o5ZaSEsfM9Tywj4pw+hmXBc64FlDnSALmyn4nf4AYrzfatWqR7Nm3CrqVbczBPvEcuQt1ninUWohVZpyfdOkkXm0wRPXHUxYOKOXk9TylrYTkOJ5fLhkVQsb6EufMmNXqThbnu2zE6aNAyfvVHC/JAxvPXC9soWLBSBeSYM29SSb/AK2wBmKa0W1M2q+x5+uH+2iSXqZ+AjiWbzLETmlpyPdpKAV2gS0tO/TY4C4ZQqO5FSvWqAfxVagHhYGBzNxGPc7mkqFRTSBzgT/bDTh9NVWUM9Tv/Up/DBKCRPkzTfk94jlFCrCgd7oJ2HPnz/RwIuGGfugI/i5bbDb4fTAMXODXRHl+o1FJpoUoG9IiSAQNJO1rH+YEQL8hjR0zqXkZH1GM5k6JahTOoALqkkrHvSLNvsZvtPWQ9yk6FmCQomDq2H8RufM74VR3ccrhH8Cd2EX3Bt6c8Lq6zI1wpkRbY73iQPp6YOzSwzcrn5fr64Unj1JiQhLkWJRSQPXbxgH645M07ZeugvjWVQFTSaEdAxmCVBmzCD3t/wC8QUlbYkl+ZZoOti0kovQXMx0PQkGZjP6UDGnUCSSTG5UKYieUjfoOuFgz5qEmbryNiDubH+YKo8B44VOX26QyKRR+7EsWKFibRYBQtgBpib6hPhyEDEx5ms5ogNVWmfEiTFvwJ/1HEwHKfiwqRqvZsD3TI6c/jz/V8V5jK06sa1ExzsR67j6YRt2gqUKmh9LU/wCImG3jmAp26z9MOaOeFQAiGHI9PxGOtqS2KW+ih+CXEMQv6k+uMt2tybLWBUCCgiOoLA7+mNrTqEdcAcZyQr6Se6ynfkQdwflvj2KEYStHtmKWj3aYYCFEnlcnUZ9I+GGlBwFXeCJB9bb/AE8MaLKcEX/1AGJ5xy6RhBTQMTRkCqrn2a7e0VjdV/mVpMTcN4AGb/IycoqKCiEU8wIIbYxJjbxgb+XPlj05QSA3umO8sGx57wT4W25YDpggm+ltiDbaLHnM8sGJUEd5THgWH444bGHIBWQDvv49MW0kZ1qqv8M/G34Ypr5hFBYmAOuK+zvFmVmqMhZXMADcKsw0Gxkk2kbeGG4MTyMF5Vj2z3J9oA4WlXITMLpSWjTUVYFMkmwYAKDNiAOl29HIOeZg/W0wOdhFtyLTiriPZylmQWUBh8GXw5EeRxn37JZqnPs3qhegaPlhs8du3r+hiip/Sz6FVo0Vy6gsth987g72nawNvjjD8T7R0y/scs6l/wCIkBVjnJsSItH4RhenZl6nerVCwB+8xPXkMD8M4KikiBqkzP4eGNw48Upd2DkxSxqzRntT+7U0ooQ+hQsx0HUdfXfHFCo9X7WvYDZfHkf14nHuR4Ok91QSIkmLT4kgT64Z57gZYAXbSPukgib3Q39Y5b4tnmjjXQmONzLcrpYd0gk7nkP1yH++DFIEKon6kmMKKNBl7upvKIPgPpjWcL4YUGo3Yj4eA/XLCHn9744/+2N9r2vlMK4dw7QJnvRfoOcfrpixq+u33Qduvifw/UZ/inaap7QU6Ch1Bhr+8eg8B15+Qubw8Vmh2KwbldJBHhOqPljp4MCgrObmz8pNIsqcEpl9cCZ1C2x6+fjj1qaJso8464trVowI/e3xSISS6M/xWgvtARKgzqYExyifnfwwuzbUQV+9ETqg7b3n9T641VTLqLRJxjOMZce2YBQAI28sGmTZI1s6oqzz7EBFbYnnc7fL4Ya5KhoWLk7nkw5nzGFuUzmkQLg8jtgynnxsbjlEyPI48TSUmE1xKzvLTPpzGKQtz64tLalMEG/rz3xFW+NTFTVsdZGofYKdtLNLSQQCOoB3ty6Yd8MP2a92N4ERaTEiBeIm3XCDLf8Al2tswP3eg21Aj1w44K32S2+v4qsn0wtnYw/QvwZzt7UZaVSLSygnwY3wLweioyyEAe4PjpBPxM/HB/bulqpVB/KG+BH5HCTsvWnLrb3bH0MfQfPHN9Qv7OxCniX5FvaDidahSpurllLnWpgg6SYi1vdve9pwS9XVSDr7yiR/p8enuY44pSD5eqjT3CSLTeQfh7+B+zWZLUAP4bfC34LhEk1jT/k3h5Ri+OZkvXZiSZNvARYegjEwbxjhTNVbQpMGD9R8j8sTFkZKlsmcXY44f2rytTuilWpMdyjAesqUn1GNPl86K7JTpFqeldRYxqMWA3NjucTEwUu6CcUuhtTqkMEeCTsy/iMW5vMCmpJEx0xMTGOT4NhR3QoqcUqHYhR0H5nCzNcPSqDrE852PmCNjiYmPn55sknbkytRQo49XrUFNRX9og3FXvOD4OIJG+9x1OF2S45XraNApKGncHl8cTEx0/Twjkxc5JWSZG1KkOMl2datV+2qaovHL0GNdUp06Sg6fdECNwMTEw/EkT5WI+KZyozB0c02WylfHk38Q8Dhh2c7ZGrUFCsg9odnT3THVTsfKfIYmJhuSKol9Pkk5U2aHP8ACkqCIg9Rv/fGa4rwj2JBJDA7GLj4+mPMTHI9TCMVyXZ3vTTk5cX0H8IzAbTTVQrafRgOZYd4E9DrGCqmZC09cEqG0hZjvX26D+ZNPljzEwUZP27NlBe5xGfAshKisx1M458v77YD7W8bamBSSQziS3QExA8TBv8AniYmL/RxVI5vrptcjMZOmWKgAGCDckb+KnGn4flQPeWJ/hd7+cnExMdZnFxfcZVIiwtgKpmbgAb4mJgClsvFKATucYLNgvWc+J38MTEwUfIrN4CstlZ525YOPDfE/HHuJjGz0EqLfZgd0ep+OLFS+PMTGonypchvw3LB0IO2oH1GGmVy4SYm5kySeQG58AMTEwHk6GH6ELe0tAOADsykH9euMF2Sr6XqUTyMz8vqPniYmIc31NHWwf8AEw7jDaA55OpEeMHCLgKMitJ58v14YmJiX9pQn8CvMVj7Rj5fjjzExMeMpH//2Q=="/>
          <p:cNvSpPr>
            <a:spLocks noChangeAspect="1" noChangeArrowheads="1"/>
          </p:cNvSpPr>
          <p:nvPr/>
        </p:nvSpPr>
        <p:spPr bwMode="auto">
          <a:xfrm>
            <a:off x="63500" y="-612775"/>
            <a:ext cx="1905000" cy="12573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money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219200"/>
            <a:ext cx="3429000" cy="2252989"/>
          </a:xfrm>
          <a:prstGeom prst="rect">
            <a:avLst/>
          </a:prstGeom>
        </p:spPr>
      </p:pic>
      <p:pic>
        <p:nvPicPr>
          <p:cNvPr id="7" name="Picture 6" descr="symbo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3200" y="3810000"/>
            <a:ext cx="1981200" cy="23145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48400" y="22098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type on money is called the ruble.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of 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This mainly consists of hearty foods with meat and veggies. </a:t>
            </a:r>
            <a:endParaRPr lang="en-US" dirty="0"/>
          </a:p>
        </p:txBody>
      </p:sp>
      <p:pic>
        <p:nvPicPr>
          <p:cNvPr id="4" name="Picture 3" descr="Pork-Strogkano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3352800"/>
            <a:ext cx="4343400" cy="3185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 to See.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Triumph Palace</a:t>
            </a:r>
            <a:endParaRPr lang="en-US" dirty="0"/>
          </a:p>
        </p:txBody>
      </p:sp>
      <p:pic>
        <p:nvPicPr>
          <p:cNvPr id="4" name="Picture 3" descr="triumph_pala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0707" y="2362200"/>
            <a:ext cx="4503293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St. Petersburg</a:t>
            </a:r>
            <a:endParaRPr lang="en-US" dirty="0"/>
          </a:p>
        </p:txBody>
      </p:sp>
      <p:pic>
        <p:nvPicPr>
          <p:cNvPr id="4" name="Content Placeholder 3" descr="russia-tour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33600" y="2362200"/>
            <a:ext cx="5024438" cy="40195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20676 L 0.00035 -0.126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Average Temperature in Russia 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High/Low</a:t>
            </a:r>
          </a:p>
          <a:p>
            <a:r>
              <a:rPr lang="en-US" dirty="0" smtClean="0"/>
              <a:t>January 21/9</a:t>
            </a:r>
          </a:p>
          <a:p>
            <a:r>
              <a:rPr lang="en-US" dirty="0" smtClean="0"/>
              <a:t>April 47/31</a:t>
            </a:r>
          </a:p>
          <a:p>
            <a:r>
              <a:rPr lang="en-US" dirty="0" smtClean="0"/>
              <a:t>July 76/55 </a:t>
            </a:r>
          </a:p>
          <a:p>
            <a:r>
              <a:rPr lang="en-US" dirty="0" smtClean="0"/>
              <a:t>October 46/34 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KTSF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3352800"/>
            <a:ext cx="276225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Cole </a:t>
            </a:r>
            <a:r>
              <a:rPr lang="en-US" dirty="0" err="1" smtClean="0"/>
              <a:t>Kolonay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</TotalTime>
  <Words>101</Words>
  <Application>Microsoft Office PowerPoint</Application>
  <PresentationFormat>On-screen Show (4:3)</PresentationFormat>
  <Paragraphs>31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        Russia</vt:lpstr>
      <vt:lpstr>Flag of Russia</vt:lpstr>
      <vt:lpstr>The Country of Russia</vt:lpstr>
      <vt:lpstr>Currency</vt:lpstr>
      <vt:lpstr>Type of Food</vt:lpstr>
      <vt:lpstr>Places to See.</vt:lpstr>
      <vt:lpstr>St. Petersburg</vt:lpstr>
      <vt:lpstr>The Average Temperature in Russia is </vt:lpstr>
      <vt:lpstr>Thank You.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Russia</dc:title>
  <dc:creator>KCJ026</dc:creator>
  <cp:lastModifiedBy>KCJ026</cp:lastModifiedBy>
  <cp:revision>6</cp:revision>
  <dcterms:created xsi:type="dcterms:W3CDTF">2012-02-13T19:09:50Z</dcterms:created>
  <dcterms:modified xsi:type="dcterms:W3CDTF">2012-03-07T18:46:20Z</dcterms:modified>
</cp:coreProperties>
</file>